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0058400" cy="7772400"/>
  <p:notesSz cx="10058400" cy="7772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2" Type="http://schemas.openxmlformats.org/officeDocument/2006/relationships/theme" Target="theme/them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tableStyles" Target="tableStyles.xml"/><Relationship Id="rId15" Type="http://schemas.openxmlformats.org/officeDocument/2006/relationships/customXml" Target="../customXml/item2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83151" y="525976"/>
            <a:ext cx="1691296" cy="174232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914400" y="846455"/>
            <a:ext cx="5928360" cy="0"/>
          </a:xfrm>
          <a:custGeom>
            <a:avLst/>
            <a:gdLst/>
            <a:ahLst/>
            <a:cxnLst/>
            <a:rect l="l" t="t" r="r" b="b"/>
            <a:pathLst>
              <a:path w="5928359" h="0">
                <a:moveTo>
                  <a:pt x="0" y="0"/>
                </a:moveTo>
                <a:lnTo>
                  <a:pt x="5928359" y="0"/>
                </a:lnTo>
              </a:path>
            </a:pathLst>
          </a:custGeom>
          <a:ln w="25400">
            <a:solidFill>
              <a:srgbClr val="A6A6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100953" y="6984060"/>
            <a:ext cx="3096259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0" i="0">
                <a:solidFill>
                  <a:schemeClr val="tx1"/>
                </a:solidFill>
                <a:latin typeface="Artifakt Element"/>
                <a:cs typeface="Artifakt Element"/>
              </a:defRPr>
            </a:lvl1pPr>
          </a:lstStyle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jpg"/><Relationship Id="rId4" Type="http://schemas.openxmlformats.org/officeDocument/2006/relationships/image" Target="../media/image11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103121"/>
            <a:ext cx="5179695" cy="19196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10" b="1">
                <a:latin typeface="Artifakt Element"/>
                <a:cs typeface="Artifakt Element"/>
              </a:rPr>
              <a:t>Step-by-</a:t>
            </a:r>
            <a:r>
              <a:rPr dirty="0" sz="1200" b="1">
                <a:latin typeface="Artifakt Element"/>
                <a:cs typeface="Artifakt Element"/>
              </a:rPr>
              <a:t>step</a:t>
            </a:r>
            <a:r>
              <a:rPr dirty="0" sz="1200" spc="45" b="1">
                <a:latin typeface="Artifakt Element"/>
                <a:cs typeface="Artifakt Element"/>
              </a:rPr>
              <a:t> </a:t>
            </a:r>
            <a:r>
              <a:rPr dirty="0" sz="1200" spc="-20" b="1">
                <a:latin typeface="Artifakt Element"/>
                <a:cs typeface="Artifakt Element"/>
              </a:rPr>
              <a:t>guide</a:t>
            </a:r>
            <a:endParaRPr sz="12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60"/>
              </a:spcBef>
            </a:pPr>
            <a:r>
              <a:rPr dirty="0" sz="1600" b="1">
                <a:latin typeface="Artifakt Element"/>
                <a:cs typeface="Artifakt Element"/>
              </a:rPr>
              <a:t>Create</a:t>
            </a:r>
            <a:r>
              <a:rPr dirty="0" sz="1600" spc="-2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an</a:t>
            </a:r>
            <a:r>
              <a:rPr dirty="0" sz="1600" spc="-20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empty</a:t>
            </a:r>
            <a:r>
              <a:rPr dirty="0" sz="1600" spc="-35" b="1">
                <a:latin typeface="Artifakt Element"/>
                <a:cs typeface="Artifakt Element"/>
              </a:rPr>
              <a:t> </a:t>
            </a:r>
            <a:r>
              <a:rPr dirty="0" sz="1600" b="1">
                <a:latin typeface="Artifakt Element"/>
                <a:cs typeface="Artifakt Element"/>
              </a:rPr>
              <a:t>tool</a:t>
            </a:r>
            <a:r>
              <a:rPr dirty="0" sz="1600" spc="-30" b="1">
                <a:latin typeface="Artifakt Element"/>
                <a:cs typeface="Artifakt Element"/>
              </a:rPr>
              <a:t> </a:t>
            </a:r>
            <a:r>
              <a:rPr dirty="0" sz="1600" spc="-10" b="1">
                <a:latin typeface="Artifakt Element"/>
                <a:cs typeface="Artifakt Element"/>
              </a:rPr>
              <a:t>library</a:t>
            </a:r>
            <a:endParaRPr sz="16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85"/>
              </a:spcBef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library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on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the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Cloud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so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you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can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access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it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from</a:t>
            </a:r>
            <a:r>
              <a:rPr dirty="0" sz="1100" spc="-1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any</a:t>
            </a:r>
            <a:r>
              <a:rPr dirty="0" sz="1100" spc="-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computer.</a:t>
            </a:r>
            <a:endParaRPr sz="1100">
              <a:latin typeface="Artifakt Element"/>
              <a:cs typeface="Artifakt Element"/>
            </a:endParaRPr>
          </a:p>
          <a:p>
            <a:pPr marL="12700">
              <a:lnSpc>
                <a:spcPct val="100000"/>
              </a:lnSpc>
              <a:spcBef>
                <a:spcPts val="1435"/>
              </a:spcBef>
            </a:pPr>
            <a:r>
              <a:rPr dirty="0" sz="1200" b="1">
                <a:latin typeface="Artifakt Element"/>
                <a:cs typeface="Artifakt Element"/>
              </a:rPr>
              <a:t>Learning</a:t>
            </a:r>
            <a:r>
              <a:rPr dirty="0" sz="1200" spc="-20" b="1">
                <a:latin typeface="Artifakt Element"/>
                <a:cs typeface="Artifakt Element"/>
              </a:rPr>
              <a:t> </a:t>
            </a:r>
            <a:r>
              <a:rPr dirty="0" sz="1200" spc="-10" b="1">
                <a:latin typeface="Artifakt Element"/>
                <a:cs typeface="Artifakt Element"/>
              </a:rPr>
              <a:t>objectives:</a:t>
            </a:r>
            <a:endParaRPr sz="12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14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Verify</a:t>
            </a:r>
            <a:r>
              <a:rPr dirty="0" sz="1100" spc="-3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user</a:t>
            </a:r>
            <a:r>
              <a:rPr dirty="0" sz="1100" spc="-2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preferences.</a:t>
            </a:r>
            <a:endParaRPr sz="1100">
              <a:latin typeface="Artifakt Element"/>
              <a:cs typeface="Artifakt Element"/>
            </a:endParaRPr>
          </a:p>
          <a:p>
            <a:pPr marL="469900" indent="-228600">
              <a:lnSpc>
                <a:spcPct val="100000"/>
              </a:lnSpc>
              <a:spcBef>
                <a:spcPts val="335"/>
              </a:spcBef>
              <a:buFont typeface="Symbol"/>
              <a:buChar char=""/>
              <a:tabLst>
                <a:tab pos="469900" algn="l"/>
              </a:tabLst>
            </a:pPr>
            <a:r>
              <a:rPr dirty="0" sz="1100">
                <a:latin typeface="Artifakt Element"/>
                <a:cs typeface="Artifakt Element"/>
              </a:rPr>
              <a:t>Create</a:t>
            </a:r>
            <a:r>
              <a:rPr dirty="0" sz="1100" spc="-20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a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new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empty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>
                <a:latin typeface="Artifakt Element"/>
                <a:cs typeface="Artifakt Element"/>
              </a:rPr>
              <a:t>tool</a:t>
            </a:r>
            <a:r>
              <a:rPr dirty="0" sz="1100" spc="-15">
                <a:latin typeface="Artifakt Element"/>
                <a:cs typeface="Artifakt Element"/>
              </a:rPr>
              <a:t> </a:t>
            </a:r>
            <a:r>
              <a:rPr dirty="0" sz="1100" spc="-10">
                <a:latin typeface="Artifakt Element"/>
                <a:cs typeface="Artifakt Element"/>
              </a:rPr>
              <a:t>library.</a:t>
            </a:r>
            <a:endParaRPr sz="1100">
              <a:latin typeface="Artifakt Element"/>
              <a:cs typeface="Artifakt Element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896111" y="5792089"/>
            <a:ext cx="8267700" cy="18415"/>
          </a:xfrm>
          <a:custGeom>
            <a:avLst/>
            <a:gdLst/>
            <a:ahLst/>
            <a:cxnLst/>
            <a:rect l="l" t="t" r="r" b="b"/>
            <a:pathLst>
              <a:path w="8267700" h="18414">
                <a:moveTo>
                  <a:pt x="8267446" y="0"/>
                </a:moveTo>
                <a:lnTo>
                  <a:pt x="0" y="0"/>
                </a:lnTo>
                <a:lnTo>
                  <a:pt x="0" y="18287"/>
                </a:lnTo>
                <a:lnTo>
                  <a:pt x="8267446" y="18287"/>
                </a:lnTo>
                <a:lnTo>
                  <a:pt x="826744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4225" y="3147567"/>
            <a:ext cx="3417321" cy="103758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3143757" y="5264277"/>
            <a:ext cx="1291590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i="1">
                <a:latin typeface="Artifakt Element"/>
                <a:cs typeface="Artifakt Element"/>
              </a:rPr>
              <a:t>The</a:t>
            </a:r>
            <a:r>
              <a:rPr dirty="0" sz="900" spc="-30" i="1">
                <a:latin typeface="Artifakt Element"/>
                <a:cs typeface="Artifakt Element"/>
              </a:rPr>
              <a:t> </a:t>
            </a:r>
            <a:r>
              <a:rPr dirty="0" sz="900" i="1">
                <a:latin typeface="Artifakt Element"/>
                <a:cs typeface="Artifakt Element"/>
              </a:rPr>
              <a:t>completed</a:t>
            </a:r>
            <a:r>
              <a:rPr dirty="0" sz="900" spc="-25" i="1">
                <a:latin typeface="Artifakt Element"/>
                <a:cs typeface="Artifakt Element"/>
              </a:rPr>
              <a:t> </a:t>
            </a:r>
            <a:r>
              <a:rPr dirty="0" sz="900" spc="-10" i="1">
                <a:latin typeface="Artifakt Element"/>
                <a:cs typeface="Artifakt Element"/>
              </a:rPr>
              <a:t>exercise</a:t>
            </a:r>
            <a:endParaRPr sz="900">
              <a:latin typeface="Artifakt Element"/>
              <a:cs typeface="Artifakt Elemen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6061075" cy="31165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77210"/>
                <a:gridCol w="2907030"/>
              </a:tblGrid>
              <a:tr h="311658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1100" spc="18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libraries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independent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50">
                          <a:latin typeface="Artifakt Element"/>
                          <a:cs typeface="Artifakt Element"/>
                        </a:rPr>
                        <a:t>a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design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work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90170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file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previous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module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 in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new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Untitled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design.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Either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way,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sure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workspace.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21844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workspace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2832862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2348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74975"/>
                <a:gridCol w="3084829"/>
              </a:tblGrid>
              <a:tr h="2305050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1100" spc="14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preferences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photo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initials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screen’s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top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right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corner.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Select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4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Preferences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23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2.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user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preferences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297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Preferences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dialog’s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section.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3175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2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3.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Navigate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Manufacture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section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12079" y="1138427"/>
            <a:ext cx="2777489" cy="1707007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628644"/>
            <a:ext cx="2777489" cy="1462404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5341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02610"/>
                <a:gridCol w="2955925"/>
              </a:tblGrid>
              <a:tr h="1682114"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1100" spc="114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Make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sure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Enable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Libraries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checked,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explore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other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95275" marR="76835">
                        <a:lnSpc>
                          <a:spcPct val="125499"/>
                        </a:lnSpc>
                        <a:spcBef>
                          <a:spcPts val="1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options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toggle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experience.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769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4.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Activate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Enable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Libraries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2639">
                <a:tc>
                  <a:txBody>
                    <a:bodyPr/>
                    <a:lstStyle/>
                    <a:p>
                      <a:pPr marL="295275" marR="129539" indent="-228600">
                        <a:lnSpc>
                          <a:spcPct val="125899"/>
                        </a:lnSpc>
                        <a:spcBef>
                          <a:spcPts val="118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1100" spc="13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also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specify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preferred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app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for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editing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processed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NC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codes,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logs,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post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processors.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5049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28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5.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Select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preferred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app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586865">
                <a:tc>
                  <a:txBody>
                    <a:bodyPr/>
                    <a:lstStyle/>
                    <a:p>
                      <a:pPr marL="295275" marR="485140" indent="-228600">
                        <a:lnSpc>
                          <a:spcPct val="125499"/>
                        </a:lnSpc>
                        <a:spcBef>
                          <a:spcPts val="118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finish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customizing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user</a:t>
                      </a:r>
                      <a:r>
                        <a:rPr dirty="0" sz="1100" spc="-3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preferences.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86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6.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OK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62054" y="1212464"/>
            <a:ext cx="2527515" cy="1017655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12079" y="3006851"/>
            <a:ext cx="2777489" cy="129489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9220" y="5078018"/>
            <a:ext cx="2798826" cy="1123264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01266" y="1137767"/>
          <a:ext cx="6135370" cy="46037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1475"/>
                <a:gridCol w="3147060"/>
              </a:tblGrid>
              <a:tr h="1543050">
                <a:tc>
                  <a:txBody>
                    <a:bodyPr/>
                    <a:lstStyle/>
                    <a:p>
                      <a:pPr algn="r" marR="54991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1100" spc="160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dialog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by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algn="r" marR="607695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Manage&gt;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Library.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8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7.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Open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 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0535">
                <a:tc>
                  <a:txBody>
                    <a:bodyPr/>
                    <a:lstStyle/>
                    <a:p>
                      <a:pPr marL="295275" marR="177800" indent="-228600">
                        <a:lnSpc>
                          <a:spcPct val="125800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1100" spc="10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tool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your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local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machine.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library’s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advantage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that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access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any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computer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after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log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your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Fusion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account.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algn="r" marR="641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8.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location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options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320165">
                <a:tc>
                  <a:txBody>
                    <a:bodyPr/>
                    <a:lstStyle/>
                    <a:p>
                      <a:pPr marL="295275" marR="62865" indent="-228600">
                        <a:lnSpc>
                          <a:spcPct val="125899"/>
                        </a:lnSpc>
                        <a:spcBef>
                          <a:spcPts val="117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1100" spc="125" b="1">
                          <a:latin typeface="Artifakt Element"/>
                          <a:cs typeface="Artifakt Element"/>
                        </a:rPr>
                        <a:t> 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Choose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on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50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by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right-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clicking it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choosing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menu.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149225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0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104203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9.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32070" y="1138453"/>
            <a:ext cx="2855595" cy="913278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05824" y="2866682"/>
            <a:ext cx="2783746" cy="906741"/>
          </a:xfrm>
          <a:prstGeom prst="rect">
            <a:avLst/>
          </a:prstGeom>
        </p:spPr>
      </p:pic>
      <p:pic>
        <p:nvPicPr>
          <p:cNvPr id="5" name="object 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036820" y="4607013"/>
            <a:ext cx="2836291" cy="856272"/>
          </a:xfrm>
          <a:prstGeom prst="rect">
            <a:avLst/>
          </a:prstGeom>
        </p:spPr>
      </p:pic>
      <p:sp>
        <p:nvSpPr>
          <p:cNvPr id="6" name="object 6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6140" cy="11150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74645"/>
                <a:gridCol w="2994660"/>
              </a:tblGrid>
              <a:tr h="111506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1100" spc="-4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Learn</a:t>
                      </a:r>
                      <a:r>
                        <a:rPr dirty="0" sz="1100" spc="-2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 b="1">
                          <a:latin typeface="Artifakt Element"/>
                          <a:cs typeface="Artifakt Element"/>
                        </a:rPr>
                        <a:t>CAM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Sample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-</a:t>
                      </a:r>
                      <a:r>
                        <a:rPr dirty="0" sz="1100" spc="-10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b="1">
                          <a:latin typeface="Artifakt Element"/>
                          <a:cs typeface="Artifakt Element"/>
                        </a:rPr>
                        <a:t>MM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,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press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Enter.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787400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10.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Rename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900" spc="-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library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55855" y="1176500"/>
            <a:ext cx="2817255" cy="798984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7410" cy="45129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69565"/>
                <a:gridCol w="3001644"/>
              </a:tblGrid>
              <a:tr h="451294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1100" spc="13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created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>
                        <a:lnSpc>
                          <a:spcPct val="100000"/>
                        </a:lnSpc>
                        <a:spcBef>
                          <a:spcPts val="33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currently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have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any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71755">
                        <a:lnSpc>
                          <a:spcPct val="125899"/>
                        </a:lnSpc>
                        <a:spcBef>
                          <a:spcPts val="5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tools.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Existing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can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copied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and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pasted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into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library,</a:t>
                      </a:r>
                      <a:r>
                        <a:rPr dirty="0" sz="1100" spc="-3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or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you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can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create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new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from</a:t>
                      </a:r>
                      <a:r>
                        <a:rPr dirty="0" sz="1100" spc="-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scratch.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61912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11.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Notice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are</a:t>
                      </a:r>
                      <a:r>
                        <a:rPr dirty="0" sz="900" spc="-3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any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tools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yet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83479" y="1138427"/>
            <a:ext cx="2891789" cy="4089886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 descr=""/>
          <p:cNvGraphicFramePr>
            <a:graphicFrameLocks noGrp="1"/>
          </p:cNvGraphicFramePr>
          <p:nvPr/>
        </p:nvGraphicFramePr>
        <p:xfrm>
          <a:off x="2036572" y="1137767"/>
          <a:ext cx="5945505" cy="14585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96235"/>
                <a:gridCol w="2972435"/>
              </a:tblGrid>
              <a:tr h="145859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60"/>
                        </a:spcBef>
                      </a:pPr>
                      <a:r>
                        <a:rPr dirty="0" sz="1100" b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1100" spc="65" b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is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already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saved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the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  <a:p>
                      <a:pPr marL="260350" marR="203200">
                        <a:lnSpc>
                          <a:spcPts val="1670"/>
                        </a:lnSpc>
                        <a:spcBef>
                          <a:spcPts val="100"/>
                        </a:spcBef>
                      </a:pPr>
                      <a:r>
                        <a:rPr dirty="0" sz="1100">
                          <a:latin typeface="Artifakt Element"/>
                          <a:cs typeface="Artifakt Element"/>
                        </a:rPr>
                        <a:t>Cloud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and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does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not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need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be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saved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again.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1100" spc="-20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1100" spc="-2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1100" spc="-15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1100" spc="-10">
                          <a:latin typeface="Artifakt Element"/>
                          <a:cs typeface="Artifakt Element"/>
                        </a:rPr>
                        <a:t>dialog.</a:t>
                      </a:r>
                      <a:endParaRPr sz="11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762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955"/>
                        </a:spcBef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  <a:p>
                      <a:pPr marL="860425">
                        <a:lnSpc>
                          <a:spcPct val="100000"/>
                        </a:lnSpc>
                      </a:pPr>
                      <a:r>
                        <a:rPr dirty="0" sz="900" i="1">
                          <a:latin typeface="Artifakt Element"/>
                          <a:cs typeface="Artifakt Element"/>
                        </a:rPr>
                        <a:t>Figure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12.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Close</a:t>
                      </a:r>
                      <a:r>
                        <a:rPr dirty="0" sz="900" spc="-20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the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Tool</a:t>
                      </a:r>
                      <a:r>
                        <a:rPr dirty="0" sz="900" spc="-2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i="1">
                          <a:latin typeface="Artifakt Element"/>
                          <a:cs typeface="Artifakt Element"/>
                        </a:rPr>
                        <a:t>Library</a:t>
                      </a:r>
                      <a:r>
                        <a:rPr dirty="0" sz="900" spc="-15" i="1">
                          <a:latin typeface="Artifakt Element"/>
                          <a:cs typeface="Artifakt Element"/>
                        </a:rPr>
                        <a:t> </a:t>
                      </a:r>
                      <a:r>
                        <a:rPr dirty="0" sz="900" spc="-10" i="1">
                          <a:latin typeface="Artifakt Element"/>
                          <a:cs typeface="Artifakt Element"/>
                        </a:rPr>
                        <a:t>dialog</a:t>
                      </a:r>
                      <a:endParaRPr sz="900">
                        <a:latin typeface="Artifakt Element"/>
                        <a:cs typeface="Artifakt Element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6820" y="1138453"/>
            <a:ext cx="2836926" cy="1179931"/>
          </a:xfrm>
          <a:prstGeom prst="rect">
            <a:avLst/>
          </a:prstGeom>
        </p:spPr>
      </p:pic>
      <p:sp>
        <p:nvSpPr>
          <p:cNvPr id="4" name="object 4" descr="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1841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5"/>
              </a:spcBef>
            </a:pPr>
            <a:r>
              <a:rPr dirty="0" spc="-10"/>
              <a:t>Step-by-</a:t>
            </a:r>
            <a:r>
              <a:rPr dirty="0"/>
              <a:t>step</a:t>
            </a:r>
            <a:r>
              <a:rPr dirty="0" spc="-25"/>
              <a:t> </a:t>
            </a:r>
            <a:r>
              <a:rPr dirty="0"/>
              <a:t>guide:</a:t>
            </a:r>
            <a:r>
              <a:rPr dirty="0" spc="-10"/>
              <a:t> </a:t>
            </a:r>
            <a:r>
              <a:rPr dirty="0"/>
              <a:t>Create</a:t>
            </a:r>
            <a:r>
              <a:rPr dirty="0" spc="-10"/>
              <a:t> </a:t>
            </a:r>
            <a:r>
              <a:rPr dirty="0"/>
              <a:t>an</a:t>
            </a:r>
            <a:r>
              <a:rPr dirty="0" spc="-20"/>
              <a:t> </a:t>
            </a:r>
            <a:r>
              <a:rPr dirty="0"/>
              <a:t>empty</a:t>
            </a:r>
            <a:r>
              <a:rPr dirty="0" spc="-10"/>
              <a:t> </a:t>
            </a:r>
            <a:r>
              <a:rPr dirty="0"/>
              <a:t>tool</a:t>
            </a:r>
            <a:r>
              <a:rPr dirty="0" spc="-15"/>
              <a:t> </a:t>
            </a:r>
            <a:r>
              <a:rPr dirty="0"/>
              <a:t>library</a:t>
            </a:r>
            <a:r>
              <a:rPr dirty="0" spc="5"/>
              <a:t> </a:t>
            </a:r>
            <a:r>
              <a:rPr dirty="0"/>
              <a:t>Page</a:t>
            </a:r>
            <a:r>
              <a:rPr dirty="0" spc="204"/>
              <a:t> </a:t>
            </a:r>
            <a:fld id="{81D60167-4931-47E6-BA6A-407CBD079E47}" type="slidenum">
              <a:rPr dirty="0" spc="-50"/>
              <a:t>3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FB82BBE10D4246B6F9E34DCB3DD665" ma:contentTypeVersion="13" ma:contentTypeDescription="Create a new document." ma:contentTypeScope="" ma:versionID="d228a60888aa89e672c2f36105b87892">
  <xsd:schema xmlns:xsd="http://www.w3.org/2001/XMLSchema" xmlns:xs="http://www.w3.org/2001/XMLSchema" xmlns:p="http://schemas.microsoft.com/office/2006/metadata/properties" xmlns:ns2="d5050065-5660-4611-a639-a0721ffd8a8c" xmlns:ns3="10a7b085-cd6c-49bc-a353-f9de308ea303" targetNamespace="http://schemas.microsoft.com/office/2006/metadata/properties" ma:root="true" ma:fieldsID="02292d135accbb2fd843cbe3f1e4414e" ns2:_="" ns3:_="">
    <xsd:import namespace="d5050065-5660-4611-a639-a0721ffd8a8c"/>
    <xsd:import namespace="10a7b085-cd6c-49bc-a353-f9de308ea30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050065-5660-4611-a639-a0721ffd8a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a37fd13-9c92-403b-9679-d9988d4e14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7b085-cd6c-49bc-a353-f9de308ea303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4df43f57-58d2-4c4a-bfa2-d35c5d7bb426}" ma:internalName="TaxCatchAll" ma:showField="CatchAllData" ma:web="10a7b085-cd6c-49bc-a353-f9de308ea30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050065-5660-4611-a639-a0721ffd8a8c">
      <Terms xmlns="http://schemas.microsoft.com/office/infopath/2007/PartnerControls"/>
    </lcf76f155ced4ddcb4097134ff3c332f>
    <TaxCatchAll xmlns="10a7b085-cd6c-49bc-a353-f9de308ea303" xsi:nil="true"/>
  </documentManagement>
</p:properties>
</file>

<file path=customXml/itemProps1.xml><?xml version="1.0" encoding="utf-8"?>
<ds:datastoreItem xmlns:ds="http://schemas.openxmlformats.org/officeDocument/2006/customXml" ds:itemID="{354F01A9-23F7-48E6-B1C3-81BA031A5D20}"/>
</file>

<file path=customXml/itemProps2.xml><?xml version="1.0" encoding="utf-8"?>
<ds:datastoreItem xmlns:ds="http://schemas.openxmlformats.org/officeDocument/2006/customXml" ds:itemID="{924F5B4B-7392-476D-94C7-842876746DED}"/>
</file>

<file path=customXml/itemProps3.xml><?xml version="1.0" encoding="utf-8"?>
<ds:datastoreItem xmlns:ds="http://schemas.openxmlformats.org/officeDocument/2006/customXml" ds:itemID="{E2896A23-C17C-4434-9A84-D9B60DD20B2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Stephanie Acosta Mohammadi</dc:creator>
  <dcterms:created xsi:type="dcterms:W3CDTF">2025-06-13T01:13:34Z</dcterms:created>
  <dcterms:modified xsi:type="dcterms:W3CDTF">2025-06-13T01:13:34Z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2025-06-04T00:00:00Z</vt:filetime>
  </property>
  <property fmtid="{D5CDD505-2E9C-101B-9397-08002B2CF9AE}" pid="3" name="Creator">
    <vt:lpwstr>Microsoft® Word for Microsoft 365</vt:lpwstr>
  </property>
  <property fmtid="{D5CDD505-2E9C-101B-9397-08002B2CF9AE}" pid="4" name="LastSaved">
    <vt:filetime>2025-06-13T00:00:00Z</vt:filetime>
  </property>
  <property fmtid="{D5CDD505-2E9C-101B-9397-08002B2CF9AE}" pid="5" name="Producer">
    <vt:lpwstr>Microsoft® Word for Microsoft 365</vt:lpwstr>
  </property>
  <property fmtid="{D5CDD505-2E9C-101B-9397-08002B2CF9AE}" pid="6" name="ContentTypeId">
    <vt:lpwstr>0x01010090FB82BBE10D4246B6F9E34DCB3DD665</vt:lpwstr>
  </property>
</Properties>
</file>